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75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ru-RU"/>
              <a:t>Образец заголовка</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517A9A29-69BB-4368-A8F7-4EA6F9AB14F7}" type="datetimeFigureOut">
              <a:rPr lang="uz-Latn-UZ" smtClean="0"/>
              <a:t>30/06/2023</a:t>
            </a:fld>
            <a:endParaRPr lang="uz-Latn-UZ"/>
          </a:p>
        </p:txBody>
      </p:sp>
      <p:sp>
        <p:nvSpPr>
          <p:cNvPr id="5" name="Footer Placeholder 4"/>
          <p:cNvSpPr>
            <a:spLocks noGrp="1"/>
          </p:cNvSpPr>
          <p:nvPr>
            <p:ph type="ftr" sz="quarter" idx="11"/>
          </p:nvPr>
        </p:nvSpPr>
        <p:spPr>
          <a:xfrm>
            <a:off x="1371600" y="4323845"/>
            <a:ext cx="6400800" cy="365125"/>
          </a:xfrm>
        </p:spPr>
        <p:txBody>
          <a:bodyPr/>
          <a:lstStyle/>
          <a:p>
            <a:endParaRPr lang="uz-Latn-UZ"/>
          </a:p>
        </p:txBody>
      </p:sp>
      <p:sp>
        <p:nvSpPr>
          <p:cNvPr id="6" name="Slide Number Placeholder 5"/>
          <p:cNvSpPr>
            <a:spLocks noGrp="1"/>
          </p:cNvSpPr>
          <p:nvPr>
            <p:ph type="sldNum" sz="quarter" idx="12"/>
          </p:nvPr>
        </p:nvSpPr>
        <p:spPr>
          <a:xfrm>
            <a:off x="8077200" y="1430866"/>
            <a:ext cx="2743200" cy="365125"/>
          </a:xfrm>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2415610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6" name="Footer Placeholder 5"/>
          <p:cNvSpPr>
            <a:spLocks noGrp="1"/>
          </p:cNvSpPr>
          <p:nvPr>
            <p:ph type="ftr" sz="quarter" idx="11"/>
          </p:nvPr>
        </p:nvSpPr>
        <p:spPr/>
        <p:txBody>
          <a:bodyPr/>
          <a:lstStyle/>
          <a:p>
            <a:endParaRPr lang="uz-Latn-UZ"/>
          </a:p>
        </p:txBody>
      </p:sp>
      <p:sp>
        <p:nvSpPr>
          <p:cNvPr id="7" name="Slide Number Placeholder 6"/>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2084975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Заголовок и подпись">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ru-RU"/>
              <a:t>Образец заголовка</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517A9A29-69BB-4368-A8F7-4EA6F9AB14F7}" type="datetimeFigureOut">
              <a:rPr lang="uz-Latn-UZ" smtClean="0"/>
              <a:t>30/06/2023</a:t>
            </a:fld>
            <a:endParaRPr lang="uz-Latn-UZ"/>
          </a:p>
        </p:txBody>
      </p:sp>
      <p:sp>
        <p:nvSpPr>
          <p:cNvPr id="6" name="Footer Placeholder 5"/>
          <p:cNvSpPr>
            <a:spLocks noGrp="1"/>
          </p:cNvSpPr>
          <p:nvPr>
            <p:ph type="ftr" sz="quarter" idx="11"/>
          </p:nvPr>
        </p:nvSpPr>
        <p:spPr>
          <a:xfrm>
            <a:off x="685800" y="379941"/>
            <a:ext cx="6991492" cy="365125"/>
          </a:xfrm>
        </p:spPr>
        <p:txBody>
          <a:bodyPr/>
          <a:lstStyle/>
          <a:p>
            <a:endParaRPr lang="uz-Latn-UZ"/>
          </a:p>
        </p:txBody>
      </p:sp>
      <p:sp>
        <p:nvSpPr>
          <p:cNvPr id="7" name="Slide Number Placeholder 6"/>
          <p:cNvSpPr>
            <a:spLocks noGrp="1"/>
          </p:cNvSpPr>
          <p:nvPr>
            <p:ph type="sldNum" sz="quarter" idx="12"/>
          </p:nvPr>
        </p:nvSpPr>
        <p:spPr>
          <a:xfrm>
            <a:off x="10862452" y="381000"/>
            <a:ext cx="643748" cy="365125"/>
          </a:xfrm>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9893959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Цитата с подписью">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ru-RU"/>
              <a:t>Образец заголовка</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517A9A29-69BB-4368-A8F7-4EA6F9AB14F7}" type="datetimeFigureOut">
              <a:rPr lang="uz-Latn-UZ" smtClean="0"/>
              <a:t>30/06/2023</a:t>
            </a:fld>
            <a:endParaRPr lang="uz-Latn-UZ"/>
          </a:p>
        </p:txBody>
      </p:sp>
      <p:sp>
        <p:nvSpPr>
          <p:cNvPr id="6" name="Footer Placeholder 5"/>
          <p:cNvSpPr>
            <a:spLocks noGrp="1"/>
          </p:cNvSpPr>
          <p:nvPr>
            <p:ph type="ftr" sz="quarter" idx="11"/>
          </p:nvPr>
        </p:nvSpPr>
        <p:spPr>
          <a:xfrm>
            <a:off x="685800" y="379941"/>
            <a:ext cx="6991492" cy="365125"/>
          </a:xfrm>
        </p:spPr>
        <p:txBody>
          <a:bodyPr/>
          <a:lstStyle/>
          <a:p>
            <a:endParaRPr lang="uz-Latn-UZ"/>
          </a:p>
        </p:txBody>
      </p:sp>
      <p:sp>
        <p:nvSpPr>
          <p:cNvPr id="7" name="Slide Number Placeholder 6"/>
          <p:cNvSpPr>
            <a:spLocks noGrp="1"/>
          </p:cNvSpPr>
          <p:nvPr>
            <p:ph type="sldNum" sz="quarter" idx="12"/>
          </p:nvPr>
        </p:nvSpPr>
        <p:spPr>
          <a:xfrm>
            <a:off x="10862452" y="381000"/>
            <a:ext cx="643748" cy="365125"/>
          </a:xfrm>
        </p:spPr>
        <p:txBody>
          <a:bodyPr/>
          <a:lstStyle/>
          <a:p>
            <a:fld id="{CA6F25DE-24FD-400D-A2D6-F8C76B6DFD34}" type="slidenum">
              <a:rPr lang="uz-Latn-UZ" smtClean="0"/>
              <a:t>‹#›</a:t>
            </a:fld>
            <a:endParaRPr lang="uz-Latn-UZ"/>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024238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Карточка имени">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ru-RU"/>
              <a:t>Образец заголовка</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517A9A29-69BB-4368-A8F7-4EA6F9AB14F7}" type="datetimeFigureOut">
              <a:rPr lang="uz-Latn-UZ" smtClean="0"/>
              <a:t>30/06/2023</a:t>
            </a:fld>
            <a:endParaRPr lang="uz-Latn-UZ"/>
          </a:p>
        </p:txBody>
      </p:sp>
      <p:sp>
        <p:nvSpPr>
          <p:cNvPr id="6" name="Footer Placeholder 5"/>
          <p:cNvSpPr>
            <a:spLocks noGrp="1"/>
          </p:cNvSpPr>
          <p:nvPr>
            <p:ph type="ftr" sz="quarter" idx="11"/>
          </p:nvPr>
        </p:nvSpPr>
        <p:spPr>
          <a:xfrm>
            <a:off x="685800" y="378883"/>
            <a:ext cx="6991492" cy="365125"/>
          </a:xfrm>
        </p:spPr>
        <p:txBody>
          <a:bodyPr/>
          <a:lstStyle/>
          <a:p>
            <a:endParaRPr lang="uz-Latn-UZ"/>
          </a:p>
        </p:txBody>
      </p:sp>
      <p:sp>
        <p:nvSpPr>
          <p:cNvPr id="7" name="Slide Number Placeholder 6"/>
          <p:cNvSpPr>
            <a:spLocks noGrp="1"/>
          </p:cNvSpPr>
          <p:nvPr>
            <p:ph type="sldNum" sz="quarter" idx="12"/>
          </p:nvPr>
        </p:nvSpPr>
        <p:spPr>
          <a:xfrm>
            <a:off x="10862452" y="381000"/>
            <a:ext cx="643748" cy="365125"/>
          </a:xfrm>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2972563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ru-RU"/>
              <a:t>Образец заголовка</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3" name="Date Placeholder 2"/>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4" name="Footer Placeholder 3"/>
          <p:cNvSpPr>
            <a:spLocks noGrp="1"/>
          </p:cNvSpPr>
          <p:nvPr>
            <p:ph type="ftr" sz="quarter" idx="11"/>
          </p:nvPr>
        </p:nvSpPr>
        <p:spPr/>
        <p:txBody>
          <a:bodyPr/>
          <a:lstStyle/>
          <a:p>
            <a:endParaRPr lang="uz-Latn-UZ"/>
          </a:p>
        </p:txBody>
      </p:sp>
      <p:sp>
        <p:nvSpPr>
          <p:cNvPr id="5" name="Slide Number Placeholder 4"/>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35658257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ru-RU"/>
              <a:t>Образец заголовка</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3" name="Date Placeholder 2"/>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4" name="Footer Placeholder 3"/>
          <p:cNvSpPr>
            <a:spLocks noGrp="1"/>
          </p:cNvSpPr>
          <p:nvPr>
            <p:ph type="ftr" sz="quarter" idx="11"/>
          </p:nvPr>
        </p:nvSpPr>
        <p:spPr/>
        <p:txBody>
          <a:bodyPr/>
          <a:lstStyle/>
          <a:p>
            <a:endParaRPr lang="uz-Latn-UZ"/>
          </a:p>
        </p:txBody>
      </p:sp>
      <p:sp>
        <p:nvSpPr>
          <p:cNvPr id="5" name="Slide Number Placeholder 4"/>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853179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5" name="Footer Placeholder 4"/>
          <p:cNvSpPr>
            <a:spLocks noGrp="1"/>
          </p:cNvSpPr>
          <p:nvPr>
            <p:ph type="ftr" sz="quarter" idx="11"/>
          </p:nvPr>
        </p:nvSpPr>
        <p:spPr/>
        <p:txBody>
          <a:bodyPr/>
          <a:lstStyle/>
          <a:p>
            <a:endParaRPr lang="uz-Latn-UZ"/>
          </a:p>
        </p:txBody>
      </p:sp>
      <p:sp>
        <p:nvSpPr>
          <p:cNvPr id="6" name="Slide Number Placeholder 5"/>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38756507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Вертикальный заголовок и текст">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ru-RU"/>
              <a:t>Образец заголовка</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517A9A29-69BB-4368-A8F7-4EA6F9AB14F7}" type="datetimeFigureOut">
              <a:rPr lang="uz-Latn-UZ" smtClean="0"/>
              <a:t>30/06/2023</a:t>
            </a:fld>
            <a:endParaRPr lang="uz-Latn-UZ"/>
          </a:p>
        </p:txBody>
      </p:sp>
      <p:sp>
        <p:nvSpPr>
          <p:cNvPr id="5" name="Footer Placeholder 4"/>
          <p:cNvSpPr>
            <a:spLocks noGrp="1"/>
          </p:cNvSpPr>
          <p:nvPr>
            <p:ph type="ftr" sz="quarter" idx="11"/>
          </p:nvPr>
        </p:nvSpPr>
        <p:spPr>
          <a:xfrm>
            <a:off x="685800" y="381000"/>
            <a:ext cx="6991492" cy="365125"/>
          </a:xfrm>
        </p:spPr>
        <p:txBody>
          <a:bodyPr/>
          <a:lstStyle/>
          <a:p>
            <a:endParaRPr lang="uz-Latn-UZ"/>
          </a:p>
        </p:txBody>
      </p:sp>
      <p:sp>
        <p:nvSpPr>
          <p:cNvPr id="6" name="Slide Number Placeholder 5"/>
          <p:cNvSpPr>
            <a:spLocks noGrp="1"/>
          </p:cNvSpPr>
          <p:nvPr>
            <p:ph type="sldNum" sz="quarter" idx="12"/>
          </p:nvPr>
        </p:nvSpPr>
        <p:spPr>
          <a:xfrm>
            <a:off x="10862452" y="381000"/>
            <a:ext cx="643748" cy="365125"/>
          </a:xfrm>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3765544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5" name="Footer Placeholder 4"/>
          <p:cNvSpPr>
            <a:spLocks noGrp="1"/>
          </p:cNvSpPr>
          <p:nvPr>
            <p:ph type="ftr" sz="quarter" idx="11"/>
          </p:nvPr>
        </p:nvSpPr>
        <p:spPr/>
        <p:txBody>
          <a:bodyPr/>
          <a:lstStyle/>
          <a:p>
            <a:endParaRPr lang="uz-Latn-UZ"/>
          </a:p>
        </p:txBody>
      </p:sp>
      <p:sp>
        <p:nvSpPr>
          <p:cNvPr id="6" name="Slide Number Placeholder 5"/>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3279302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ru-RU"/>
              <a:t>Образец заголовка</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517A9A29-69BB-4368-A8F7-4EA6F9AB14F7}" type="datetimeFigureOut">
              <a:rPr lang="uz-Latn-UZ" smtClean="0"/>
              <a:t>30/06/2023</a:t>
            </a:fld>
            <a:endParaRPr lang="uz-Latn-UZ"/>
          </a:p>
        </p:txBody>
      </p:sp>
      <p:sp>
        <p:nvSpPr>
          <p:cNvPr id="5" name="Footer Placeholder 4"/>
          <p:cNvSpPr>
            <a:spLocks noGrp="1"/>
          </p:cNvSpPr>
          <p:nvPr>
            <p:ph type="ftr" sz="quarter" idx="11"/>
          </p:nvPr>
        </p:nvSpPr>
        <p:spPr>
          <a:xfrm>
            <a:off x="685800" y="381001"/>
            <a:ext cx="6991492" cy="364065"/>
          </a:xfrm>
        </p:spPr>
        <p:txBody>
          <a:bodyPr/>
          <a:lstStyle/>
          <a:p>
            <a:endParaRPr lang="uz-Latn-UZ"/>
          </a:p>
        </p:txBody>
      </p:sp>
      <p:sp>
        <p:nvSpPr>
          <p:cNvPr id="6" name="Slide Number Placeholder 5"/>
          <p:cNvSpPr>
            <a:spLocks noGrp="1"/>
          </p:cNvSpPr>
          <p:nvPr>
            <p:ph type="sldNum" sz="quarter" idx="12"/>
          </p:nvPr>
        </p:nvSpPr>
        <p:spPr>
          <a:xfrm>
            <a:off x="10862452" y="381000"/>
            <a:ext cx="643748" cy="365125"/>
          </a:xfrm>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2130758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6" name="Footer Placeholder 5"/>
          <p:cNvSpPr>
            <a:spLocks noGrp="1"/>
          </p:cNvSpPr>
          <p:nvPr>
            <p:ph type="ftr" sz="quarter" idx="11"/>
          </p:nvPr>
        </p:nvSpPr>
        <p:spPr/>
        <p:txBody>
          <a:bodyPr/>
          <a:lstStyle/>
          <a:p>
            <a:endParaRPr lang="uz-Latn-UZ"/>
          </a:p>
        </p:txBody>
      </p:sp>
      <p:sp>
        <p:nvSpPr>
          <p:cNvPr id="7" name="Slide Number Placeholder 6"/>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3909467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ru-RU"/>
              <a:t>Образец заголовка</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685800" y="3132666"/>
            <a:ext cx="5311775" cy="3086019"/>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172200" y="3132666"/>
            <a:ext cx="5334000" cy="3086019"/>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8" name="Footer Placeholder 7"/>
          <p:cNvSpPr>
            <a:spLocks noGrp="1"/>
          </p:cNvSpPr>
          <p:nvPr>
            <p:ph type="ftr" sz="quarter" idx="11"/>
          </p:nvPr>
        </p:nvSpPr>
        <p:spPr/>
        <p:txBody>
          <a:bodyPr/>
          <a:lstStyle/>
          <a:p>
            <a:endParaRPr lang="uz-Latn-UZ"/>
          </a:p>
        </p:txBody>
      </p:sp>
      <p:sp>
        <p:nvSpPr>
          <p:cNvPr id="9" name="Slide Number Placeholder 8"/>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41420518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4" name="Footer Placeholder 3"/>
          <p:cNvSpPr>
            <a:spLocks noGrp="1"/>
          </p:cNvSpPr>
          <p:nvPr>
            <p:ph type="ftr" sz="quarter" idx="11"/>
          </p:nvPr>
        </p:nvSpPr>
        <p:spPr/>
        <p:txBody>
          <a:bodyPr/>
          <a:lstStyle/>
          <a:p>
            <a:endParaRPr lang="uz-Latn-UZ"/>
          </a:p>
        </p:txBody>
      </p:sp>
      <p:sp>
        <p:nvSpPr>
          <p:cNvPr id="5" name="Slide Number Placeholder 4"/>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2818232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3" name="Footer Placeholder 2"/>
          <p:cNvSpPr>
            <a:spLocks noGrp="1"/>
          </p:cNvSpPr>
          <p:nvPr>
            <p:ph type="ftr" sz="quarter" idx="11"/>
          </p:nvPr>
        </p:nvSpPr>
        <p:spPr/>
        <p:txBody>
          <a:bodyPr/>
          <a:lstStyle/>
          <a:p>
            <a:endParaRPr lang="uz-Latn-UZ"/>
          </a:p>
        </p:txBody>
      </p:sp>
      <p:sp>
        <p:nvSpPr>
          <p:cNvPr id="4" name="Slide Number Placeholder 3"/>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2307769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ru-RU"/>
              <a:t>Образец заголовка</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6" name="Footer Placeholder 5"/>
          <p:cNvSpPr>
            <a:spLocks noGrp="1"/>
          </p:cNvSpPr>
          <p:nvPr>
            <p:ph type="ftr" sz="quarter" idx="11"/>
          </p:nvPr>
        </p:nvSpPr>
        <p:spPr/>
        <p:txBody>
          <a:bodyPr/>
          <a:lstStyle/>
          <a:p>
            <a:endParaRPr lang="uz-Latn-UZ"/>
          </a:p>
        </p:txBody>
      </p:sp>
      <p:sp>
        <p:nvSpPr>
          <p:cNvPr id="7" name="Slide Number Placeholder 6"/>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1672581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517A9A29-69BB-4368-A8F7-4EA6F9AB14F7}" type="datetimeFigureOut">
              <a:rPr lang="uz-Latn-UZ" smtClean="0"/>
              <a:t>30/06/2023</a:t>
            </a:fld>
            <a:endParaRPr lang="uz-Latn-UZ"/>
          </a:p>
        </p:txBody>
      </p:sp>
      <p:sp>
        <p:nvSpPr>
          <p:cNvPr id="6" name="Footer Placeholder 5"/>
          <p:cNvSpPr>
            <a:spLocks noGrp="1"/>
          </p:cNvSpPr>
          <p:nvPr>
            <p:ph type="ftr" sz="quarter" idx="11"/>
          </p:nvPr>
        </p:nvSpPr>
        <p:spPr/>
        <p:txBody>
          <a:bodyPr/>
          <a:lstStyle/>
          <a:p>
            <a:endParaRPr lang="uz-Latn-UZ"/>
          </a:p>
        </p:txBody>
      </p:sp>
      <p:sp>
        <p:nvSpPr>
          <p:cNvPr id="7" name="Slide Number Placeholder 6"/>
          <p:cNvSpPr>
            <a:spLocks noGrp="1"/>
          </p:cNvSpPr>
          <p:nvPr>
            <p:ph type="sldNum" sz="quarter" idx="12"/>
          </p:nvPr>
        </p:nvSpPr>
        <p:spPr/>
        <p:txBody>
          <a:bodyPr/>
          <a:lstStyle/>
          <a:p>
            <a:fld id="{CA6F25DE-24FD-400D-A2D6-F8C76B6DFD34}" type="slidenum">
              <a:rPr lang="uz-Latn-UZ" smtClean="0"/>
              <a:t>‹#›</a:t>
            </a:fld>
            <a:endParaRPr lang="uz-Latn-UZ"/>
          </a:p>
        </p:txBody>
      </p:sp>
    </p:spTree>
    <p:extLst>
      <p:ext uri="{BB962C8B-B14F-4D97-AF65-F5344CB8AC3E}">
        <p14:creationId xmlns:p14="http://schemas.microsoft.com/office/powerpoint/2010/main" val="2037364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17A9A29-69BB-4368-A8F7-4EA6F9AB14F7}" type="datetimeFigureOut">
              <a:rPr lang="uz-Latn-UZ" smtClean="0"/>
              <a:t>30/06/2023</a:t>
            </a:fld>
            <a:endParaRPr lang="uz-Latn-UZ"/>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uz-Latn-UZ"/>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A6F25DE-24FD-400D-A2D6-F8C76B6DFD34}" type="slidenum">
              <a:rPr lang="uz-Latn-UZ" smtClean="0"/>
              <a:t>‹#›</a:t>
            </a:fld>
            <a:endParaRPr lang="uz-Latn-UZ"/>
          </a:p>
        </p:txBody>
      </p:sp>
    </p:spTree>
    <p:extLst>
      <p:ext uri="{BB962C8B-B14F-4D97-AF65-F5344CB8AC3E}">
        <p14:creationId xmlns:p14="http://schemas.microsoft.com/office/powerpoint/2010/main" val="287775607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B115F2-EDDD-4F5E-B5FB-C04D417E520D}"/>
              </a:ext>
            </a:extLst>
          </p:cNvPr>
          <p:cNvSpPr>
            <a:spLocks noGrp="1"/>
          </p:cNvSpPr>
          <p:nvPr>
            <p:ph type="ctrTitle"/>
          </p:nvPr>
        </p:nvSpPr>
        <p:spPr/>
        <p:txBody>
          <a:bodyPr/>
          <a:lstStyle/>
          <a:p>
            <a:r>
              <a:rPr lang="en-US" dirty="0" err="1"/>
              <a:t>LeaTech</a:t>
            </a:r>
            <a:endParaRPr lang="uz-Latn-UZ" dirty="0"/>
          </a:p>
        </p:txBody>
      </p:sp>
    </p:spTree>
    <p:extLst>
      <p:ext uri="{BB962C8B-B14F-4D97-AF65-F5344CB8AC3E}">
        <p14:creationId xmlns:p14="http://schemas.microsoft.com/office/powerpoint/2010/main" val="219420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1552A40B-23D4-4BDF-9871-9B361AD02AEC}"/>
              </a:ext>
            </a:extLst>
          </p:cNvPr>
          <p:cNvSpPr>
            <a:spLocks noGrp="1"/>
          </p:cNvSpPr>
          <p:nvPr>
            <p:ph idx="1"/>
          </p:nvPr>
        </p:nvSpPr>
        <p:spPr>
          <a:xfrm>
            <a:off x="685800" y="704850"/>
            <a:ext cx="10820400" cy="5513835"/>
          </a:xfrm>
        </p:spPr>
        <p:txBody>
          <a:bodyPr/>
          <a:lstStyle/>
          <a:p>
            <a:r>
              <a:rPr lang="uz-Latn-UZ" b="1" dirty="0">
                <a:effectLst/>
              </a:rPr>
              <a:t>Dasturning maqsadi</a:t>
            </a:r>
            <a:endParaRPr lang="uz-Latn-UZ" b="1" dirty="0"/>
          </a:p>
          <a:p>
            <a:r>
              <a:rPr lang="uz-Latn-UZ" b="1" dirty="0">
                <a:effectLst/>
              </a:rPr>
              <a:t>Leatech nomli dastur</a:t>
            </a:r>
            <a:endParaRPr lang="uz-Latn-UZ" b="1" dirty="0"/>
          </a:p>
          <a:p>
            <a:r>
              <a:rPr lang="uz-Latn-UZ" b="1" dirty="0">
                <a:effectLst/>
              </a:rPr>
              <a:t>YouTube bilan farqi</a:t>
            </a:r>
            <a:endParaRPr lang="uz-Latn-UZ" b="1" dirty="0"/>
          </a:p>
          <a:p>
            <a:r>
              <a:rPr lang="uz-Latn-UZ" b="1" dirty="0">
                <a:effectLst/>
              </a:rPr>
              <a:t>Ta'lim tizimini rivojlantirish</a:t>
            </a:r>
            <a:endParaRPr lang="uz-Latn-UZ" b="1" dirty="0"/>
          </a:p>
          <a:p>
            <a:r>
              <a:rPr lang="uz-Latn-UZ" b="1" dirty="0">
                <a:effectLst/>
              </a:rPr>
              <a:t>Dasturning muhimligi</a:t>
            </a:r>
            <a:endParaRPr lang="uz-Latn-UZ" b="1" dirty="0"/>
          </a:p>
          <a:p>
            <a:r>
              <a:rPr lang="uz-Latn-UZ" b="1" dirty="0">
                <a:effectLst/>
              </a:rPr>
              <a:t>Natijalar</a:t>
            </a:r>
            <a:endParaRPr lang="uz-Latn-UZ" b="1" dirty="0"/>
          </a:p>
          <a:p>
            <a:endParaRPr lang="uz-Latn-UZ" dirty="0"/>
          </a:p>
        </p:txBody>
      </p:sp>
    </p:spTree>
    <p:extLst>
      <p:ext uri="{BB962C8B-B14F-4D97-AF65-F5344CB8AC3E}">
        <p14:creationId xmlns:p14="http://schemas.microsoft.com/office/powerpoint/2010/main" val="7001897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66B47726-1600-469A-81BB-941BCEE9A90E}"/>
              </a:ext>
            </a:extLst>
          </p:cNvPr>
          <p:cNvSpPr>
            <a:spLocks noGrp="1"/>
          </p:cNvSpPr>
          <p:nvPr>
            <p:ph idx="1"/>
          </p:nvPr>
        </p:nvSpPr>
        <p:spPr>
          <a:xfrm>
            <a:off x="6200775" y="639313"/>
            <a:ext cx="5410200" cy="5742435"/>
          </a:xfrm>
        </p:spPr>
        <p:txBody>
          <a:bodyPr/>
          <a:lstStyle/>
          <a:p>
            <a:r>
              <a:rPr lang="uz-Latn-UZ" b="1" dirty="0">
                <a:effectLst/>
              </a:rPr>
              <a:t>Dasturning maqsadi</a:t>
            </a:r>
            <a:endParaRPr lang="uz-Latn-UZ" b="1" dirty="0"/>
          </a:p>
          <a:p>
            <a:r>
              <a:rPr lang="uz-Latn-UZ" dirty="0">
                <a:effectLst/>
              </a:rPr>
              <a:t>Leatech nomli dastur o'qituvchilar va talabalar uchun maxsus tuzilgan. Bu dastur orqali o'qituvchilar o'zlarining darslarini tayyorlashda va talabalar esa o'zlarining ta'lim jarayonini baholashda foydalanishi mumkin.</a:t>
            </a:r>
            <a:endParaRPr lang="uz-Latn-UZ" dirty="0"/>
          </a:p>
          <a:p>
            <a:r>
              <a:rPr lang="uz-Latn-UZ" dirty="0">
                <a:effectLst/>
              </a:rPr>
              <a:t>Dastur o'qitish tizimini yanada rivojlantirishga yordam beradi. Leatech dasturi orqali o'qituvchilar o'zlarining darslarini interaktiv tarzda tayyorlashlari, talabalar esa o'zlarining ta'lim jarayonini ko'rsatishlari va o'zlarining o'zini baholashlari mumkin bo'ladi.</a:t>
            </a:r>
            <a:endParaRPr lang="uz-Latn-UZ" dirty="0"/>
          </a:p>
          <a:p>
            <a:endParaRPr lang="uz-Latn-UZ" dirty="0"/>
          </a:p>
        </p:txBody>
      </p:sp>
      <p:pic>
        <p:nvPicPr>
          <p:cNvPr id="5" name="Рисунок 4">
            <a:extLst>
              <a:ext uri="{FF2B5EF4-FFF2-40B4-BE49-F238E27FC236}">
                <a16:creationId xmlns:a16="http://schemas.microsoft.com/office/drawing/2014/main" id="{6C6B5B32-1D92-42B3-85D5-95E94D9335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639314"/>
            <a:ext cx="5410200" cy="5742436"/>
          </a:xfrm>
          <a:prstGeom prst="rect">
            <a:avLst/>
          </a:prstGeom>
        </p:spPr>
      </p:pic>
    </p:spTree>
    <p:extLst>
      <p:ext uri="{BB962C8B-B14F-4D97-AF65-F5344CB8AC3E}">
        <p14:creationId xmlns:p14="http://schemas.microsoft.com/office/powerpoint/2010/main" val="3407359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5E29693E-2CA1-4C3A-BC55-62BCF0D6A314}"/>
              </a:ext>
            </a:extLst>
          </p:cNvPr>
          <p:cNvSpPr>
            <a:spLocks noGrp="1"/>
          </p:cNvSpPr>
          <p:nvPr>
            <p:ph idx="1"/>
          </p:nvPr>
        </p:nvSpPr>
        <p:spPr>
          <a:xfrm>
            <a:off x="685800" y="447676"/>
            <a:ext cx="5410200" cy="5771010"/>
          </a:xfrm>
        </p:spPr>
        <p:txBody>
          <a:bodyPr/>
          <a:lstStyle/>
          <a:p>
            <a:r>
              <a:rPr lang="uz-Latn-UZ" b="1" dirty="0">
                <a:effectLst/>
              </a:rPr>
              <a:t>Leatech nomli dastur</a:t>
            </a:r>
            <a:endParaRPr lang="uz-Latn-UZ" b="1" dirty="0"/>
          </a:p>
          <a:p>
            <a:r>
              <a:rPr lang="uz-Latn-UZ" dirty="0">
                <a:effectLst/>
              </a:rPr>
              <a:t>Leatech dasturi, o'qitish tizimida yangi yo'nalishlarni ochishga yordam beradi. Bu dasturda, talabalar o'zlarining o'rganish usullarini tanlashlari va o'zlashtirishlari mumkin.</a:t>
            </a:r>
            <a:endParaRPr lang="uz-Latn-UZ" dirty="0"/>
          </a:p>
          <a:p>
            <a:r>
              <a:rPr lang="uz-Latn-UZ" dirty="0">
                <a:effectLst/>
              </a:rPr>
              <a:t>Bu dastur, interaktiv o'qitish metodlariga asoslangan bo'lib, talabalarga o'zlarining o'rganish jarayonlarini boshqa talabalar bilan baham ko'rish imkoniyatini beradi. Shuningdek, bu dastur orqali o'qituvchilar talabalarning o'rgangan materiallarni tekshirish va baholash imkoniyatiga ega.</a:t>
            </a:r>
            <a:endParaRPr lang="uz-Latn-UZ" dirty="0"/>
          </a:p>
          <a:p>
            <a:endParaRPr lang="uz-Latn-UZ" b="1" dirty="0"/>
          </a:p>
        </p:txBody>
      </p:sp>
      <p:pic>
        <p:nvPicPr>
          <p:cNvPr id="5" name="Рисунок 4">
            <a:extLst>
              <a:ext uri="{FF2B5EF4-FFF2-40B4-BE49-F238E27FC236}">
                <a16:creationId xmlns:a16="http://schemas.microsoft.com/office/drawing/2014/main" id="{99EF0499-FE5F-46C9-B691-F0524EC376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447674"/>
            <a:ext cx="5410200" cy="5771011"/>
          </a:xfrm>
          <a:prstGeom prst="rect">
            <a:avLst/>
          </a:prstGeom>
        </p:spPr>
      </p:pic>
    </p:spTree>
    <p:extLst>
      <p:ext uri="{BB962C8B-B14F-4D97-AF65-F5344CB8AC3E}">
        <p14:creationId xmlns:p14="http://schemas.microsoft.com/office/powerpoint/2010/main" val="219667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B017FA20-43A4-4094-8953-D9E1D84BE92A}"/>
              </a:ext>
            </a:extLst>
          </p:cNvPr>
          <p:cNvSpPr>
            <a:spLocks noGrp="1"/>
          </p:cNvSpPr>
          <p:nvPr>
            <p:ph idx="1"/>
          </p:nvPr>
        </p:nvSpPr>
        <p:spPr>
          <a:xfrm>
            <a:off x="6096000" y="342900"/>
            <a:ext cx="5410200" cy="5875785"/>
          </a:xfrm>
        </p:spPr>
        <p:txBody>
          <a:bodyPr>
            <a:normAutofit lnSpcReduction="10000"/>
          </a:bodyPr>
          <a:lstStyle/>
          <a:p>
            <a:r>
              <a:rPr lang="uz-Latn-UZ" b="1" dirty="0">
                <a:effectLst/>
              </a:rPr>
              <a:t>YouTube bilan farqi</a:t>
            </a:r>
            <a:endParaRPr lang="uz-Latn-UZ" b="1" dirty="0"/>
          </a:p>
          <a:p>
            <a:r>
              <a:rPr lang="uz-Latn-UZ" dirty="0">
                <a:effectLst/>
              </a:rPr>
              <a:t>Leatech dasturi YouTube'dan farqli ravishda ta'lim berish uchun yaratilgan. Bu dastur orqali o'quvchilar o'zlarining o'ziga mos ta'lim usullarini topishlari va o'rganishlari mumkin. YouTube esa umumiy maqsadli video platformasi hisoblanadi, shuning uchun ta'lim maqsadlari uchun juda kam qulayliklar mavjud.</a:t>
            </a:r>
            <a:endParaRPr lang="uz-Latn-UZ" dirty="0"/>
          </a:p>
          <a:p>
            <a:r>
              <a:rPr lang="uz-Latn-UZ" dirty="0">
                <a:effectLst/>
              </a:rPr>
              <a:t>Shuningdek, Leatech dasturi o'qituvchilar uchun ham foydali bo'ladi. Ular o'z ta'lim videolari va darsliklarini dasturga yuklab olishlari mumkin va o'quvchilarga ko'rsatishlari mumkin. Bunda turli xil formatlarda fayllar qo'llanilishi mumkinligi bor.</a:t>
            </a:r>
            <a:endParaRPr lang="uz-Latn-UZ" dirty="0"/>
          </a:p>
          <a:p>
            <a:endParaRPr lang="uz-Latn-UZ" dirty="0"/>
          </a:p>
        </p:txBody>
      </p:sp>
      <p:pic>
        <p:nvPicPr>
          <p:cNvPr id="5" name="Рисунок 4">
            <a:extLst>
              <a:ext uri="{FF2B5EF4-FFF2-40B4-BE49-F238E27FC236}">
                <a16:creationId xmlns:a16="http://schemas.microsoft.com/office/drawing/2014/main" id="{C1BD24E6-6118-4DF6-9092-6A99EFF9FA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798" y="342899"/>
            <a:ext cx="5410201" cy="6219825"/>
          </a:xfrm>
          <a:prstGeom prst="rect">
            <a:avLst/>
          </a:prstGeom>
        </p:spPr>
      </p:pic>
    </p:spTree>
    <p:extLst>
      <p:ext uri="{BB962C8B-B14F-4D97-AF65-F5344CB8AC3E}">
        <p14:creationId xmlns:p14="http://schemas.microsoft.com/office/powerpoint/2010/main" val="37251873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Заголовок 1">
            <a:extLst>
              <a:ext uri="{FF2B5EF4-FFF2-40B4-BE49-F238E27FC236}">
                <a16:creationId xmlns:a16="http://schemas.microsoft.com/office/drawing/2014/main" id="{77AB95FD-3AE1-413F-B81B-859A4D5EAF41}"/>
              </a:ext>
            </a:extLst>
          </p:cNvPr>
          <p:cNvSpPr>
            <a:spLocks noGrp="1"/>
          </p:cNvSpPr>
          <p:nvPr>
            <p:ph idx="1"/>
          </p:nvPr>
        </p:nvSpPr>
        <p:spPr>
          <a:xfrm>
            <a:off x="0" y="505618"/>
            <a:ext cx="5410200" cy="5846763"/>
          </a:xfrm>
        </p:spPr>
        <p:txBody>
          <a:bodyPr>
            <a:normAutofit lnSpcReduction="10000"/>
          </a:bodyPr>
          <a:lstStyle/>
          <a:p>
            <a:r>
              <a:rPr lang="uz-Latn-UZ" b="1" dirty="0">
                <a:effectLst/>
              </a:rPr>
              <a:t>Ta'lim tizimini rivojlantirish</a:t>
            </a:r>
            <a:endParaRPr lang="uz-Latn-UZ" b="1" dirty="0"/>
          </a:p>
          <a:p>
            <a:r>
              <a:rPr lang="uz-Latn-UZ" dirty="0">
                <a:effectLst/>
              </a:rPr>
              <a:t>Dasturning asosiy maqsadi o'quv jarayonini yanada qulaylashtirish va talabalarni ta'limni yanada samarali olishdir. Bu maqsadga erishish uchun dastur muhim bir qismini tashkil etuvchi talim tizimini rivojlantirish lozim.</a:t>
            </a:r>
            <a:endParaRPr lang="uz-Latn-UZ" dirty="0"/>
          </a:p>
          <a:p>
            <a:r>
              <a:rPr lang="uz-Latn-UZ" dirty="0">
                <a:effectLst/>
              </a:rPr>
              <a:t>Talim tizimi rivojlantirish jarayoni o'qituvchilar, talabalar va o'quv yurtlarining hamkorligida amalga oshiriladi. O'qituvchilar yangi darsliklar va ma'lumotlar bazasidan foydalanib, talabalarga yangi bilimlar o'rgatishda qo'llanadi. Talabalar esa ta'lim jarayonida o'zlariga qulay keladigan darsliklar va interaktiv vositalardan foydalanishlari mumkin.</a:t>
            </a:r>
            <a:endParaRPr lang="uz-Latn-UZ" dirty="0"/>
          </a:p>
          <a:p>
            <a:endParaRPr lang="uz-Latn-UZ" dirty="0"/>
          </a:p>
        </p:txBody>
      </p:sp>
      <p:pic>
        <p:nvPicPr>
          <p:cNvPr id="7" name="Рисунок 6">
            <a:extLst>
              <a:ext uri="{FF2B5EF4-FFF2-40B4-BE49-F238E27FC236}">
                <a16:creationId xmlns:a16="http://schemas.microsoft.com/office/drawing/2014/main" id="{298FCCFD-4475-4A33-AE08-4C50CE94BD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5475" y="505617"/>
            <a:ext cx="6238875" cy="5846764"/>
          </a:xfrm>
          <a:prstGeom prst="rect">
            <a:avLst/>
          </a:prstGeom>
        </p:spPr>
      </p:pic>
    </p:spTree>
    <p:extLst>
      <p:ext uri="{BB962C8B-B14F-4D97-AF65-F5344CB8AC3E}">
        <p14:creationId xmlns:p14="http://schemas.microsoft.com/office/powerpoint/2010/main" val="241701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D0133622-D282-4FB8-8C82-F3DA2ADAD8AC}"/>
              </a:ext>
            </a:extLst>
          </p:cNvPr>
          <p:cNvSpPr>
            <a:spLocks noGrp="1"/>
          </p:cNvSpPr>
          <p:nvPr>
            <p:ph idx="1"/>
          </p:nvPr>
        </p:nvSpPr>
        <p:spPr>
          <a:xfrm>
            <a:off x="6219824" y="323850"/>
            <a:ext cx="5286375" cy="5894835"/>
          </a:xfrm>
        </p:spPr>
        <p:txBody>
          <a:bodyPr>
            <a:normAutofit lnSpcReduction="10000"/>
          </a:bodyPr>
          <a:lstStyle/>
          <a:p>
            <a:r>
              <a:rPr lang="uz-Latn-UZ" b="1" dirty="0">
                <a:effectLst/>
              </a:rPr>
              <a:t>Dasturning muhimligi</a:t>
            </a:r>
            <a:endParaRPr lang="uz-Latn-UZ" b="1" dirty="0"/>
          </a:p>
          <a:p>
            <a:r>
              <a:rPr lang="uz-Latn-UZ" dirty="0">
                <a:effectLst/>
              </a:rPr>
              <a:t>Dasturning muhimligi ta'lim tizimini yanada rivojlantirish uchun ahamiyatga ega. Bu dastur o'qituvchilar va talabalar uchun yangi usullarni o'rganishiga imkon beradi. O'qitish tizimida yangiliklarni kiritish, talabalarning o'zlashtirishini ko'rsatish va o'quv jarayonini yanada qiziqarli qilish mumkin.</a:t>
            </a:r>
            <a:endParaRPr lang="uz-Latn-UZ" dirty="0"/>
          </a:p>
          <a:p>
            <a:r>
              <a:rPr lang="uz-Latn-UZ" dirty="0">
                <a:effectLst/>
              </a:rPr>
              <a:t>Bu dastur o'qituvchilar va talabalar uchun bir xil platforma bo'lib, ularning o'zaro aloqalarini yanada oshiradi. Talabalar o'zlarining savollarini o'zaro muloqot orqali hal qilishlari mumkin. O'qituvchilar esa talabalar bilan o'zaro muloqotda bo'lishlari va ularning fikrlarini eshitishlari orqali o'z ishlarini yaxshiroq bajarishlari mumkin.</a:t>
            </a:r>
            <a:endParaRPr lang="uz-Latn-UZ" dirty="0"/>
          </a:p>
          <a:p>
            <a:endParaRPr lang="uz-Latn-UZ" dirty="0"/>
          </a:p>
        </p:txBody>
      </p:sp>
      <p:pic>
        <p:nvPicPr>
          <p:cNvPr id="5" name="Рисунок 4">
            <a:extLst>
              <a:ext uri="{FF2B5EF4-FFF2-40B4-BE49-F238E27FC236}">
                <a16:creationId xmlns:a16="http://schemas.microsoft.com/office/drawing/2014/main" id="{B1954EA9-2E89-42FF-8DA3-258680D301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3850"/>
            <a:ext cx="6096000" cy="5894835"/>
          </a:xfrm>
          <a:prstGeom prst="rect">
            <a:avLst/>
          </a:prstGeom>
        </p:spPr>
      </p:pic>
    </p:spTree>
    <p:extLst>
      <p:ext uri="{BB962C8B-B14F-4D97-AF65-F5344CB8AC3E}">
        <p14:creationId xmlns:p14="http://schemas.microsoft.com/office/powerpoint/2010/main" val="1543491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a:extLst>
              <a:ext uri="{FF2B5EF4-FFF2-40B4-BE49-F238E27FC236}">
                <a16:creationId xmlns:a16="http://schemas.microsoft.com/office/drawing/2014/main" id="{35C6ADB9-E63C-4103-B099-634C967A3658}"/>
              </a:ext>
            </a:extLst>
          </p:cNvPr>
          <p:cNvSpPr>
            <a:spLocks noGrp="1"/>
          </p:cNvSpPr>
          <p:nvPr>
            <p:ph idx="1"/>
          </p:nvPr>
        </p:nvSpPr>
        <p:spPr>
          <a:xfrm>
            <a:off x="838200" y="314325"/>
            <a:ext cx="5876925" cy="5862638"/>
          </a:xfrm>
        </p:spPr>
        <p:txBody>
          <a:bodyPr>
            <a:normAutofit fontScale="92500" lnSpcReduction="10000"/>
          </a:bodyPr>
          <a:lstStyle/>
          <a:p>
            <a:r>
              <a:rPr lang="uz-Latn-UZ" b="1" dirty="0">
                <a:effectLst/>
              </a:rPr>
              <a:t>Natijalar</a:t>
            </a:r>
            <a:endParaRPr lang="uz-Latn-UZ" b="1" dirty="0"/>
          </a:p>
          <a:p>
            <a:r>
              <a:rPr lang="uz-Latn-UZ" dirty="0">
                <a:effectLst/>
              </a:rPr>
              <a:t>Dasturning natijalari ko'p xil shakllarda e'lon qilinadi. Ularning o'zaro ta'siri va kelajakdagi o'qitish tizimini rivojlantirishda ahamiyati juda katta. Natijalar statistik ma'lumotlar, talabalar va o'qituvchilar izohlari yoki boshqa ko'rsatgichlar bo'lishi mumkin.</a:t>
            </a:r>
            <a:endParaRPr lang="uz-Latn-UZ" dirty="0"/>
          </a:p>
          <a:p>
            <a:r>
              <a:rPr lang="uz-Latn-UZ" dirty="0">
                <a:effectLst/>
              </a:rPr>
              <a:t>Natijalarni tahlil qilish orqali, dasturda nima yaxshi yoki yomon ishlab chiqarilganligi aniqlanadi va kelajakdagi yangiliklarni belgilash uchun yo'l harakat qilinadi. Bu esa o'qitish jarayonini yanada rivojlantirishga imkoniyat yaratadi. Dasturning natijalariga e'tibor berish, uni o'qitish tizimini yanada yaxshilashga va talabalarga yaxshi bilim olib kelishga yordam beradi. Natijalar qo'llanilishi ham oson: ularni dasturning rivojlanishiga mos keladigan yo'lga qo'yish, o'qituvchilar va talabalar orasida munozara yaratish yoki yangi dasturlarni ishlab chiqish uchun foydalanish mumkin.</a:t>
            </a:r>
            <a:endParaRPr lang="uz-Latn-UZ" dirty="0"/>
          </a:p>
          <a:p>
            <a:endParaRPr lang="uz-Latn-UZ" dirty="0"/>
          </a:p>
        </p:txBody>
      </p:sp>
      <p:pic>
        <p:nvPicPr>
          <p:cNvPr id="5" name="Рисунок 4">
            <a:extLst>
              <a:ext uri="{FF2B5EF4-FFF2-40B4-BE49-F238E27FC236}">
                <a16:creationId xmlns:a16="http://schemas.microsoft.com/office/drawing/2014/main" id="{E8DC2F3C-9307-4F8B-A6BD-07A6A5B158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5125" y="314325"/>
            <a:ext cx="5476875" cy="5943600"/>
          </a:xfrm>
          <a:prstGeom prst="rect">
            <a:avLst/>
          </a:prstGeom>
        </p:spPr>
      </p:pic>
    </p:spTree>
    <p:extLst>
      <p:ext uri="{BB962C8B-B14F-4D97-AF65-F5344CB8AC3E}">
        <p14:creationId xmlns:p14="http://schemas.microsoft.com/office/powerpoint/2010/main" val="1516050163"/>
      </p:ext>
    </p:extLst>
  </p:cSld>
  <p:clrMapOvr>
    <a:masterClrMapping/>
  </p:clrMapOvr>
</p:sld>
</file>

<file path=ppt/theme/theme1.xml><?xml version="1.0" encoding="utf-8"?>
<a:theme xmlns:a="http://schemas.openxmlformats.org/drawingml/2006/main" name="След самолета">
  <a:themeElements>
    <a:clrScheme name="След самолета">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След самолета">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лед самолета">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След самолета</Template>
  <TotalTime>13</TotalTime>
  <Words>488</Words>
  <Application>Microsoft Office PowerPoint</Application>
  <PresentationFormat>Широкоэкранный</PresentationFormat>
  <Paragraphs>25</Paragraphs>
  <Slides>8</Slides>
  <Notes>0</Notes>
  <HiddenSlides>0</HiddenSlides>
  <MMClips>0</MMClips>
  <ScaleCrop>false</ScaleCrop>
  <HeadingPairs>
    <vt:vector size="6" baseType="variant">
      <vt:variant>
        <vt:lpstr>Использованные шрифты</vt:lpstr>
      </vt:variant>
      <vt:variant>
        <vt:i4>2</vt:i4>
      </vt:variant>
      <vt:variant>
        <vt:lpstr>Тема</vt:lpstr>
      </vt:variant>
      <vt:variant>
        <vt:i4>1</vt:i4>
      </vt:variant>
      <vt:variant>
        <vt:lpstr>Заголовки слайдов</vt:lpstr>
      </vt:variant>
      <vt:variant>
        <vt:i4>8</vt:i4>
      </vt:variant>
    </vt:vector>
  </HeadingPairs>
  <TitlesOfParts>
    <vt:vector size="11" baseType="lpstr">
      <vt:lpstr>Arial</vt:lpstr>
      <vt:lpstr>Century Gothic</vt:lpstr>
      <vt:lpstr>След самолета</vt:lpstr>
      <vt:lpstr>LeaTech</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Shahzod Ozodov</dc:creator>
  <cp:lastModifiedBy>Shahzod Ozodov</cp:lastModifiedBy>
  <cp:revision>2</cp:revision>
  <dcterms:created xsi:type="dcterms:W3CDTF">2023-06-30T15:36:42Z</dcterms:created>
  <dcterms:modified xsi:type="dcterms:W3CDTF">2023-06-30T15:50:07Z</dcterms:modified>
</cp:coreProperties>
</file>

<file path=docProps/thumbnail.jpeg>
</file>